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91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3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8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22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29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96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55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9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26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19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47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9D46-7AE2-4C74-8CCF-8E600A90C851}" type="datetimeFigureOut">
              <a:rPr lang="hu-HU" smtClean="0"/>
              <a:t>2023. 02. 13.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AA74-3547-46C0-A682-81265311A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12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64" y="586359"/>
            <a:ext cx="9922756" cy="58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" y="432604"/>
            <a:ext cx="11829011" cy="58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" y="518149"/>
            <a:ext cx="11807266" cy="57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7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562681"/>
            <a:ext cx="11855594" cy="53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8" y="552199"/>
            <a:ext cx="11754197" cy="56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587449"/>
            <a:ext cx="11864034" cy="51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564301"/>
            <a:ext cx="11970608" cy="54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636392"/>
            <a:ext cx="11945860" cy="54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19032"/>
            <a:ext cx="11995265" cy="58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3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9" y="647172"/>
            <a:ext cx="12080031" cy="55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0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467612"/>
            <a:ext cx="11958724" cy="58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80580"/>
            <a:ext cx="11945389" cy="58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457491"/>
            <a:ext cx="11938915" cy="58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Szélesvásznú</PresentationFormat>
  <Paragraphs>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Magyar Képzőművészeti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Thurzó Ákos</dc:creator>
  <cp:lastModifiedBy>Thurzó Ákos</cp:lastModifiedBy>
  <cp:revision>2</cp:revision>
  <dcterms:created xsi:type="dcterms:W3CDTF">2023-02-13T18:13:31Z</dcterms:created>
  <dcterms:modified xsi:type="dcterms:W3CDTF">2023-02-13T18:25:52Z</dcterms:modified>
</cp:coreProperties>
</file>